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Now" charset="1" panose="00000500000000000000"/>
      <p:regular r:id="rId18"/>
    </p:embeddedFont>
    <p:embeddedFont>
      <p:font typeface="Now Bold" charset="1" panose="00000800000000000000"/>
      <p:regular r:id="rId19"/>
    </p:embeddedFont>
    <p:embeddedFont>
      <p:font typeface="Now Thin" charset="1" panose="00000300000000000000"/>
      <p:regular r:id="rId20"/>
    </p:embeddedFont>
    <p:embeddedFont>
      <p:font typeface="Now Light" charset="1" panose="00000400000000000000"/>
      <p:regular r:id="rId21"/>
    </p:embeddedFont>
    <p:embeddedFont>
      <p:font typeface="Now Medium" charset="1" panose="00000600000000000000"/>
      <p:regular r:id="rId22"/>
    </p:embeddedFont>
    <p:embeddedFont>
      <p:font typeface="Now Heavy" charset="1" panose="00000A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56282" t="0" r="-562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748" y="3615629"/>
            <a:ext cx="10959085" cy="173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KÜTÜPHANE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4003" y="8718998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1" y="0"/>
                </a:lnTo>
                <a:lnTo>
                  <a:pt x="2647751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4974" y="6936040"/>
            <a:ext cx="7913921" cy="232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HAZIRLAYANLAR:</a:t>
            </a:r>
          </a:p>
          <a:p>
            <a:pPr>
              <a:lnSpc>
                <a:spcPts val="3727"/>
              </a:lnSpc>
            </a:pPr>
          </a:p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IŞIL CEMRE SAĞLAM</a:t>
            </a:r>
          </a:p>
          <a:p>
            <a:pPr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NİSA NUR YONDEMİR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MELİH ALİ ÇAĞMAN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748" y="5337186"/>
            <a:ext cx="9659937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48"/>
              </a:lnSpc>
            </a:pPr>
            <a:r>
              <a:rPr lang="en-US" sz="9707">
                <a:solidFill>
                  <a:srgbClr val="56AEFF"/>
                </a:solidFill>
                <a:latin typeface="Now Bold"/>
              </a:rPr>
              <a:t>OTOMASYONU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63650"/>
            <a:ext cx="15689339" cy="8489588"/>
          </a:xfrm>
          <a:custGeom>
            <a:avLst/>
            <a:gdLst/>
            <a:ahLst/>
            <a:cxnLst/>
            <a:rect r="r" b="b" t="t" l="l"/>
            <a:pathLst>
              <a:path h="8489588" w="15689339">
                <a:moveTo>
                  <a:pt x="0" y="0"/>
                </a:moveTo>
                <a:lnTo>
                  <a:pt x="15689339" y="0"/>
                </a:lnTo>
                <a:lnTo>
                  <a:pt x="15689339" y="8489588"/>
                </a:lnTo>
                <a:lnTo>
                  <a:pt x="0" y="848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6" r="0" b="-16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0244"/>
            <a:ext cx="679954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ÇIKARMA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56775"/>
            <a:ext cx="15676027" cy="7744242"/>
          </a:xfrm>
          <a:custGeom>
            <a:avLst/>
            <a:gdLst/>
            <a:ahLst/>
            <a:cxnLst/>
            <a:rect r="r" b="b" t="t" l="l"/>
            <a:pathLst>
              <a:path h="7744242" w="15676027">
                <a:moveTo>
                  <a:pt x="0" y="0"/>
                </a:moveTo>
                <a:lnTo>
                  <a:pt x="15676027" y="0"/>
                </a:lnTo>
                <a:lnTo>
                  <a:pt x="15676027" y="7744242"/>
                </a:lnTo>
                <a:lnTo>
                  <a:pt x="0" y="7744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0" r="0" b="-32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4192"/>
            <a:ext cx="5903595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ARAMA 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596" y="2333007"/>
            <a:ext cx="17308809" cy="6925293"/>
          </a:xfrm>
          <a:custGeom>
            <a:avLst/>
            <a:gdLst/>
            <a:ahLst/>
            <a:cxnLst/>
            <a:rect r="r" b="b" t="t" l="l"/>
            <a:pathLst>
              <a:path h="6925293" w="17308809">
                <a:moveTo>
                  <a:pt x="0" y="0"/>
                </a:moveTo>
                <a:lnTo>
                  <a:pt x="17308808" y="0"/>
                </a:lnTo>
                <a:lnTo>
                  <a:pt x="17308808" y="6925293"/>
                </a:lnTo>
                <a:lnTo>
                  <a:pt x="0" y="6925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78" r="0" b="-59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851272" y="781499"/>
            <a:ext cx="1198213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ÖDÜNÇ ALMA 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185" y="1658285"/>
            <a:ext cx="16145674" cy="7879370"/>
          </a:xfrm>
          <a:custGeom>
            <a:avLst/>
            <a:gdLst/>
            <a:ahLst/>
            <a:cxnLst/>
            <a:rect r="r" b="b" t="t" l="l"/>
            <a:pathLst>
              <a:path h="7879370" w="16145674">
                <a:moveTo>
                  <a:pt x="0" y="0"/>
                </a:moveTo>
                <a:lnTo>
                  <a:pt x="16145674" y="0"/>
                </a:lnTo>
                <a:lnTo>
                  <a:pt x="16145674" y="7879370"/>
                </a:lnTo>
                <a:lnTo>
                  <a:pt x="0" y="78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37975" y="524192"/>
            <a:ext cx="11653916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   KİTAP İADE ETME :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522" y="2653825"/>
            <a:ext cx="14794386" cy="6464292"/>
          </a:xfrm>
          <a:custGeom>
            <a:avLst/>
            <a:gdLst/>
            <a:ahLst/>
            <a:cxnLst/>
            <a:rect r="r" b="b" t="t" l="l"/>
            <a:pathLst>
              <a:path h="6464292" w="14794386">
                <a:moveTo>
                  <a:pt x="0" y="0"/>
                </a:moveTo>
                <a:lnTo>
                  <a:pt x="14794386" y="0"/>
                </a:lnTo>
                <a:lnTo>
                  <a:pt x="14794386" y="6464292"/>
                </a:lnTo>
                <a:lnTo>
                  <a:pt x="0" y="646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5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0616" y="923925"/>
            <a:ext cx="6713458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ISBN KONTROL :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3647" y="8429181"/>
            <a:ext cx="6094097" cy="645370"/>
          </a:xfrm>
          <a:custGeom>
            <a:avLst/>
            <a:gdLst/>
            <a:ahLst/>
            <a:cxnLst/>
            <a:rect r="r" b="b" t="t" l="l"/>
            <a:pathLst>
              <a:path h="645370" w="6094097">
                <a:moveTo>
                  <a:pt x="0" y="0"/>
                </a:moveTo>
                <a:lnTo>
                  <a:pt x="6094096" y="0"/>
                </a:lnTo>
                <a:lnTo>
                  <a:pt x="6094096" y="645370"/>
                </a:lnTo>
                <a:lnTo>
                  <a:pt x="0" y="64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301" y="8733195"/>
            <a:ext cx="5571357" cy="682712"/>
          </a:xfrm>
          <a:custGeom>
            <a:avLst/>
            <a:gdLst/>
            <a:ahLst/>
            <a:cxnLst/>
            <a:rect r="r" b="b" t="t" l="l"/>
            <a:pathLst>
              <a:path h="682712" w="5571357">
                <a:moveTo>
                  <a:pt x="0" y="0"/>
                </a:moveTo>
                <a:lnTo>
                  <a:pt x="5571358" y="0"/>
                </a:lnTo>
                <a:lnTo>
                  <a:pt x="5571358" y="682711"/>
                </a:lnTo>
                <a:lnTo>
                  <a:pt x="0" y="682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55" t="-86495" r="-785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1686" y="3824140"/>
            <a:ext cx="7166981" cy="4543197"/>
          </a:xfrm>
          <a:custGeom>
            <a:avLst/>
            <a:gdLst/>
            <a:ahLst/>
            <a:cxnLst/>
            <a:rect r="r" b="b" t="t" l="l"/>
            <a:pathLst>
              <a:path h="4543197" w="7166981">
                <a:moveTo>
                  <a:pt x="0" y="0"/>
                </a:moveTo>
                <a:lnTo>
                  <a:pt x="7166982" y="0"/>
                </a:lnTo>
                <a:lnTo>
                  <a:pt x="7166982" y="4543197"/>
                </a:lnTo>
                <a:lnTo>
                  <a:pt x="0" y="4543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01720" y="3286502"/>
            <a:ext cx="6403034" cy="5618473"/>
          </a:xfrm>
          <a:custGeom>
            <a:avLst/>
            <a:gdLst/>
            <a:ahLst/>
            <a:cxnLst/>
            <a:rect r="r" b="b" t="t" l="l"/>
            <a:pathLst>
              <a:path h="5618473" w="6403034">
                <a:moveTo>
                  <a:pt x="0" y="0"/>
                </a:moveTo>
                <a:lnTo>
                  <a:pt x="6403034" y="0"/>
                </a:lnTo>
                <a:lnTo>
                  <a:pt x="6403034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9295" y="704260"/>
            <a:ext cx="1045065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GİRDİLER VE ÇIKTILAR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006087"/>
            <a:ext cx="7289721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LİSTELEME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5460" y="8825419"/>
            <a:ext cx="4705001" cy="498264"/>
          </a:xfrm>
          <a:custGeom>
            <a:avLst/>
            <a:gdLst/>
            <a:ahLst/>
            <a:cxnLst/>
            <a:rect r="r" b="b" t="t" l="l"/>
            <a:pathLst>
              <a:path h="498264" w="4705001">
                <a:moveTo>
                  <a:pt x="0" y="0"/>
                </a:moveTo>
                <a:lnTo>
                  <a:pt x="4705001" y="0"/>
                </a:lnTo>
                <a:lnTo>
                  <a:pt x="4705001" y="498263"/>
                </a:lnTo>
                <a:lnTo>
                  <a:pt x="0" y="49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0240" y="8825419"/>
            <a:ext cx="4705001" cy="498264"/>
          </a:xfrm>
          <a:custGeom>
            <a:avLst/>
            <a:gdLst/>
            <a:ahLst/>
            <a:cxnLst/>
            <a:rect r="r" b="b" t="t" l="l"/>
            <a:pathLst>
              <a:path h="498264" w="4705001">
                <a:moveTo>
                  <a:pt x="0" y="0"/>
                </a:moveTo>
                <a:lnTo>
                  <a:pt x="4705001" y="0"/>
                </a:lnTo>
                <a:lnTo>
                  <a:pt x="4705001" y="498263"/>
                </a:lnTo>
                <a:lnTo>
                  <a:pt x="0" y="49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34454" y="3280566"/>
            <a:ext cx="6027014" cy="5544853"/>
          </a:xfrm>
          <a:custGeom>
            <a:avLst/>
            <a:gdLst/>
            <a:ahLst/>
            <a:cxnLst/>
            <a:rect r="r" b="b" t="t" l="l"/>
            <a:pathLst>
              <a:path h="5544853" w="6027014">
                <a:moveTo>
                  <a:pt x="0" y="0"/>
                </a:moveTo>
                <a:lnTo>
                  <a:pt x="6027014" y="0"/>
                </a:lnTo>
                <a:lnTo>
                  <a:pt x="6027014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27273" y="3288041"/>
            <a:ext cx="6946537" cy="5537378"/>
          </a:xfrm>
          <a:custGeom>
            <a:avLst/>
            <a:gdLst/>
            <a:ahLst/>
            <a:cxnLst/>
            <a:rect r="r" b="b" t="t" l="l"/>
            <a:pathLst>
              <a:path h="5537378" w="6946537">
                <a:moveTo>
                  <a:pt x="0" y="0"/>
                </a:moveTo>
                <a:lnTo>
                  <a:pt x="6946536" y="0"/>
                </a:lnTo>
                <a:lnTo>
                  <a:pt x="6946536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64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62870" y="578864"/>
            <a:ext cx="6103501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LİSTESİ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3225" y="8077325"/>
            <a:ext cx="4705001" cy="498264"/>
          </a:xfrm>
          <a:custGeom>
            <a:avLst/>
            <a:gdLst/>
            <a:ahLst/>
            <a:cxnLst/>
            <a:rect r="r" b="b" t="t" l="l"/>
            <a:pathLst>
              <a:path h="498264" w="4705001">
                <a:moveTo>
                  <a:pt x="0" y="0"/>
                </a:moveTo>
                <a:lnTo>
                  <a:pt x="4705001" y="0"/>
                </a:lnTo>
                <a:lnTo>
                  <a:pt x="4705001" y="498263"/>
                </a:lnTo>
                <a:lnTo>
                  <a:pt x="0" y="49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19774" y="8077325"/>
            <a:ext cx="4705001" cy="498264"/>
          </a:xfrm>
          <a:custGeom>
            <a:avLst/>
            <a:gdLst/>
            <a:ahLst/>
            <a:cxnLst/>
            <a:rect r="r" b="b" t="t" l="l"/>
            <a:pathLst>
              <a:path h="498264" w="4705001">
                <a:moveTo>
                  <a:pt x="0" y="0"/>
                </a:moveTo>
                <a:lnTo>
                  <a:pt x="4705001" y="0"/>
                </a:lnTo>
                <a:lnTo>
                  <a:pt x="4705001" y="498263"/>
                </a:lnTo>
                <a:lnTo>
                  <a:pt x="0" y="49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123" y="3736198"/>
            <a:ext cx="7738530" cy="4341127"/>
          </a:xfrm>
          <a:custGeom>
            <a:avLst/>
            <a:gdLst/>
            <a:ahLst/>
            <a:cxnLst/>
            <a:rect r="r" b="b" t="t" l="l"/>
            <a:pathLst>
              <a:path h="4341127" w="7738530">
                <a:moveTo>
                  <a:pt x="0" y="0"/>
                </a:moveTo>
                <a:lnTo>
                  <a:pt x="7738530" y="0"/>
                </a:lnTo>
                <a:lnTo>
                  <a:pt x="7738530" y="4341127"/>
                </a:lnTo>
                <a:lnTo>
                  <a:pt x="0" y="4341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71538" y="3736198"/>
            <a:ext cx="9244822" cy="4303638"/>
          </a:xfrm>
          <a:custGeom>
            <a:avLst/>
            <a:gdLst/>
            <a:ahLst/>
            <a:cxnLst/>
            <a:rect r="r" b="b" t="t" l="l"/>
            <a:pathLst>
              <a:path h="4303638" w="9244822">
                <a:moveTo>
                  <a:pt x="0" y="0"/>
                </a:moveTo>
                <a:lnTo>
                  <a:pt x="9244822" y="0"/>
                </a:lnTo>
                <a:lnTo>
                  <a:pt x="9244822" y="4303639"/>
                </a:lnTo>
                <a:lnTo>
                  <a:pt x="0" y="4303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32" t="0" r="-550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07168" y="923925"/>
            <a:ext cx="6582013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EKLEME  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4204" y="8077325"/>
            <a:ext cx="4705001" cy="498264"/>
          </a:xfrm>
          <a:custGeom>
            <a:avLst/>
            <a:gdLst/>
            <a:ahLst/>
            <a:cxnLst/>
            <a:rect r="r" b="b" t="t" l="l"/>
            <a:pathLst>
              <a:path h="498264" w="4705001">
                <a:moveTo>
                  <a:pt x="0" y="0"/>
                </a:moveTo>
                <a:lnTo>
                  <a:pt x="4705001" y="0"/>
                </a:lnTo>
                <a:lnTo>
                  <a:pt x="4705001" y="498263"/>
                </a:lnTo>
                <a:lnTo>
                  <a:pt x="0" y="49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835340"/>
            <a:ext cx="8717460" cy="498264"/>
          </a:xfrm>
          <a:custGeom>
            <a:avLst/>
            <a:gdLst/>
            <a:ahLst/>
            <a:cxnLst/>
            <a:rect r="r" b="b" t="t" l="l"/>
            <a:pathLst>
              <a:path h="498264" w="8717460">
                <a:moveTo>
                  <a:pt x="0" y="0"/>
                </a:moveTo>
                <a:lnTo>
                  <a:pt x="8717460" y="0"/>
                </a:lnTo>
                <a:lnTo>
                  <a:pt x="8717460" y="498263"/>
                </a:lnTo>
                <a:lnTo>
                  <a:pt x="0" y="49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899" r="0" b="-426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2075" y="3429019"/>
            <a:ext cx="7209259" cy="4648306"/>
          </a:xfrm>
          <a:custGeom>
            <a:avLst/>
            <a:gdLst/>
            <a:ahLst/>
            <a:cxnLst/>
            <a:rect r="r" b="b" t="t" l="l"/>
            <a:pathLst>
              <a:path h="4648306" w="7209259">
                <a:moveTo>
                  <a:pt x="0" y="0"/>
                </a:moveTo>
                <a:lnTo>
                  <a:pt x="7209259" y="0"/>
                </a:lnTo>
                <a:lnTo>
                  <a:pt x="7209259" y="4648306"/>
                </a:lnTo>
                <a:lnTo>
                  <a:pt x="0" y="4648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10281" y="5464825"/>
            <a:ext cx="10523987" cy="1370514"/>
          </a:xfrm>
          <a:custGeom>
            <a:avLst/>
            <a:gdLst/>
            <a:ahLst/>
            <a:cxnLst/>
            <a:rect r="r" b="b" t="t" l="l"/>
            <a:pathLst>
              <a:path h="1370514" w="10523987">
                <a:moveTo>
                  <a:pt x="0" y="0"/>
                </a:moveTo>
                <a:lnTo>
                  <a:pt x="10523987" y="0"/>
                </a:lnTo>
                <a:lnTo>
                  <a:pt x="10523987" y="1370515"/>
                </a:lnTo>
                <a:lnTo>
                  <a:pt x="0" y="1370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13" t="-1831" r="0" b="-183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21756" y="820334"/>
            <a:ext cx="6785729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ÇIKARMA 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428" y="8576287"/>
            <a:ext cx="4705001" cy="498264"/>
          </a:xfrm>
          <a:custGeom>
            <a:avLst/>
            <a:gdLst/>
            <a:ahLst/>
            <a:cxnLst/>
            <a:rect r="r" b="b" t="t" l="l"/>
            <a:pathLst>
              <a:path h="498264" w="4705001">
                <a:moveTo>
                  <a:pt x="0" y="0"/>
                </a:moveTo>
                <a:lnTo>
                  <a:pt x="4705001" y="0"/>
                </a:lnTo>
                <a:lnTo>
                  <a:pt x="4705001" y="498264"/>
                </a:lnTo>
                <a:lnTo>
                  <a:pt x="0" y="49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3168" y="8077325"/>
            <a:ext cx="8083841" cy="856086"/>
          </a:xfrm>
          <a:custGeom>
            <a:avLst/>
            <a:gdLst/>
            <a:ahLst/>
            <a:cxnLst/>
            <a:rect r="r" b="b" t="t" l="l"/>
            <a:pathLst>
              <a:path h="856086" w="8083841">
                <a:moveTo>
                  <a:pt x="0" y="0"/>
                </a:moveTo>
                <a:lnTo>
                  <a:pt x="8083841" y="0"/>
                </a:lnTo>
                <a:lnTo>
                  <a:pt x="8083841" y="856085"/>
                </a:lnTo>
                <a:lnTo>
                  <a:pt x="0" y="85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123" y="3446305"/>
            <a:ext cx="7565198" cy="5129284"/>
          </a:xfrm>
          <a:custGeom>
            <a:avLst/>
            <a:gdLst/>
            <a:ahLst/>
            <a:cxnLst/>
            <a:rect r="r" b="b" t="t" l="l"/>
            <a:pathLst>
              <a:path h="5129284" w="7565198">
                <a:moveTo>
                  <a:pt x="0" y="0"/>
                </a:moveTo>
                <a:lnTo>
                  <a:pt x="7565198" y="0"/>
                </a:lnTo>
                <a:lnTo>
                  <a:pt x="7565198" y="5129283"/>
                </a:lnTo>
                <a:lnTo>
                  <a:pt x="0" y="5129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02396" y="4118772"/>
            <a:ext cx="9539757" cy="3958553"/>
          </a:xfrm>
          <a:custGeom>
            <a:avLst/>
            <a:gdLst/>
            <a:ahLst/>
            <a:cxnLst/>
            <a:rect r="r" b="b" t="t" l="l"/>
            <a:pathLst>
              <a:path h="3958553" w="9539757">
                <a:moveTo>
                  <a:pt x="0" y="0"/>
                </a:moveTo>
                <a:lnTo>
                  <a:pt x="9539757" y="0"/>
                </a:lnTo>
                <a:lnTo>
                  <a:pt x="9539757" y="3958553"/>
                </a:lnTo>
                <a:lnTo>
                  <a:pt x="0" y="3958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24924" y="923925"/>
            <a:ext cx="6579394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  KİTAP ARAMA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875" y="3262310"/>
            <a:ext cx="3479327" cy="5011973"/>
            <a:chOff x="0" y="0"/>
            <a:chExt cx="1054636" cy="15192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636" cy="1519205"/>
            </a:xfrm>
            <a:custGeom>
              <a:avLst/>
              <a:gdLst/>
              <a:ahLst/>
              <a:cxnLst/>
              <a:rect r="r" b="b" t="t" l="l"/>
              <a:pathLst>
                <a:path h="1519205" w="1054636">
                  <a:moveTo>
                    <a:pt x="0" y="0"/>
                  </a:moveTo>
                  <a:lnTo>
                    <a:pt x="1054636" y="0"/>
                  </a:lnTo>
                  <a:lnTo>
                    <a:pt x="1054636" y="1519205"/>
                  </a:lnTo>
                  <a:lnTo>
                    <a:pt x="0" y="1519205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636" cy="1566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6579" y="3262310"/>
            <a:ext cx="3567638" cy="5011973"/>
            <a:chOff x="0" y="0"/>
            <a:chExt cx="1081405" cy="1519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1405" cy="1519205"/>
            </a:xfrm>
            <a:custGeom>
              <a:avLst/>
              <a:gdLst/>
              <a:ahLst/>
              <a:cxnLst/>
              <a:rect r="r" b="b" t="t" l="l"/>
              <a:pathLst>
                <a:path h="1519205" w="1081405">
                  <a:moveTo>
                    <a:pt x="0" y="0"/>
                  </a:moveTo>
                  <a:lnTo>
                    <a:pt x="1081405" y="0"/>
                  </a:lnTo>
                  <a:lnTo>
                    <a:pt x="1081405" y="1519205"/>
                  </a:lnTo>
                  <a:lnTo>
                    <a:pt x="0" y="1519205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81405" cy="1566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49594" y="3262310"/>
            <a:ext cx="3469327" cy="5011973"/>
            <a:chOff x="0" y="0"/>
            <a:chExt cx="1051605" cy="1519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1605" cy="1519205"/>
            </a:xfrm>
            <a:custGeom>
              <a:avLst/>
              <a:gdLst/>
              <a:ahLst/>
              <a:cxnLst/>
              <a:rect r="r" b="b" t="t" l="l"/>
              <a:pathLst>
                <a:path h="1519205" w="1051605">
                  <a:moveTo>
                    <a:pt x="0" y="0"/>
                  </a:moveTo>
                  <a:lnTo>
                    <a:pt x="1051605" y="0"/>
                  </a:lnTo>
                  <a:lnTo>
                    <a:pt x="1051605" y="1519205"/>
                  </a:lnTo>
                  <a:lnTo>
                    <a:pt x="0" y="1519205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51605" cy="1566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03058" y="8229710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91370" y="8274283"/>
            <a:ext cx="3512949" cy="372024"/>
          </a:xfrm>
          <a:custGeom>
            <a:avLst/>
            <a:gdLst/>
            <a:ahLst/>
            <a:cxnLst/>
            <a:rect r="r" b="b" t="t" l="l"/>
            <a:pathLst>
              <a:path h="372024" w="3512949">
                <a:moveTo>
                  <a:pt x="0" y="0"/>
                </a:moveTo>
                <a:lnTo>
                  <a:pt x="3512949" y="0"/>
                </a:lnTo>
                <a:lnTo>
                  <a:pt x="3512949" y="372025"/>
                </a:lnTo>
                <a:lnTo>
                  <a:pt x="0" y="37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52436" y="3872822"/>
            <a:ext cx="247062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sz="4177" spc="208">
                <a:solidFill>
                  <a:srgbClr val="FFFBFB"/>
                </a:solidFill>
                <a:latin typeface="DM Sans"/>
              </a:rPr>
              <a:t>IŞIL CEMRE </a:t>
            </a:r>
          </a:p>
          <a:p>
            <a:pPr algn="ctr">
              <a:lnSpc>
                <a:spcPts val="5012"/>
              </a:lnSpc>
            </a:pPr>
            <a:r>
              <a:rPr lang="en-US" sz="4177" spc="208">
                <a:solidFill>
                  <a:srgbClr val="FFFBFB"/>
                </a:solidFill>
                <a:latin typeface="DM Sans"/>
              </a:rPr>
              <a:t>SAĞLAM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6056" y="6739847"/>
            <a:ext cx="333096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3957" spc="197">
                <a:solidFill>
                  <a:srgbClr val="4BD1FB"/>
                </a:solidFill>
                <a:latin typeface="DM Sans"/>
              </a:rPr>
              <a:t>23181616040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42471" y="3891872"/>
            <a:ext cx="3324111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3877" spc="193">
                <a:solidFill>
                  <a:srgbClr val="FFFBFB"/>
                </a:solidFill>
                <a:latin typeface="DM Sans"/>
              </a:rPr>
              <a:t>NİSA </a:t>
            </a:r>
          </a:p>
          <a:p>
            <a:pPr algn="ctr">
              <a:lnSpc>
                <a:spcPts val="4652"/>
              </a:lnSpc>
            </a:pPr>
            <a:r>
              <a:rPr lang="en-US" sz="3877" spc="193">
                <a:solidFill>
                  <a:srgbClr val="FFFBFB"/>
                </a:solidFill>
                <a:latin typeface="DM Sans"/>
              </a:rPr>
              <a:t>NUR </a:t>
            </a:r>
          </a:p>
          <a:p>
            <a:pPr algn="ctr">
              <a:lnSpc>
                <a:spcPts val="4652"/>
              </a:lnSpc>
            </a:pPr>
            <a:r>
              <a:rPr lang="en-US" sz="3877" spc="193">
                <a:solidFill>
                  <a:srgbClr val="FFFBFB"/>
                </a:solidFill>
                <a:latin typeface="DM Sans"/>
              </a:rPr>
              <a:t>YONDEMİR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0286" y="6777947"/>
            <a:ext cx="318629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357" spc="167">
                <a:solidFill>
                  <a:srgbClr val="4BD1FB"/>
                </a:solidFill>
                <a:latin typeface="DM Sans"/>
              </a:rPr>
              <a:t>23181616026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20924" y="4320250"/>
            <a:ext cx="3126668" cy="133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3"/>
              </a:lnSpc>
            </a:pPr>
            <a:r>
              <a:rPr lang="en-US" sz="4378" spc="218">
                <a:solidFill>
                  <a:srgbClr val="FFFBFB"/>
                </a:solidFill>
                <a:latin typeface="DM Sans"/>
              </a:rPr>
              <a:t>MELİH ALİ ÇAĞMAN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50637" y="6739847"/>
            <a:ext cx="309695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857" spc="192">
                <a:solidFill>
                  <a:srgbClr val="4BD1FB"/>
                </a:solidFill>
                <a:latin typeface="DM Sans"/>
              </a:rPr>
              <a:t>23181616766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747189" y="564560"/>
            <a:ext cx="12793623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imo Bold"/>
              </a:rPr>
              <a:t>   Projeyi Hazırlayanlar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827783" y="8158990"/>
            <a:ext cx="3512949" cy="372024"/>
          </a:xfrm>
          <a:custGeom>
            <a:avLst/>
            <a:gdLst/>
            <a:ahLst/>
            <a:cxnLst/>
            <a:rect r="r" b="b" t="t" l="l"/>
            <a:pathLst>
              <a:path h="372024" w="3512949">
                <a:moveTo>
                  <a:pt x="0" y="0"/>
                </a:moveTo>
                <a:lnTo>
                  <a:pt x="3512950" y="0"/>
                </a:lnTo>
                <a:lnTo>
                  <a:pt x="3512950" y="372025"/>
                </a:lnTo>
                <a:lnTo>
                  <a:pt x="0" y="37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75588"/>
            <a:ext cx="5949197" cy="630025"/>
          </a:xfrm>
          <a:custGeom>
            <a:avLst/>
            <a:gdLst/>
            <a:ahLst/>
            <a:cxnLst/>
            <a:rect r="r" b="b" t="t" l="l"/>
            <a:pathLst>
              <a:path h="630025" w="5949197">
                <a:moveTo>
                  <a:pt x="0" y="0"/>
                </a:moveTo>
                <a:lnTo>
                  <a:pt x="5949197" y="0"/>
                </a:lnTo>
                <a:lnTo>
                  <a:pt x="5949197" y="630025"/>
                </a:lnTo>
                <a:lnTo>
                  <a:pt x="0" y="63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541590"/>
            <a:ext cx="6706166" cy="710189"/>
          </a:xfrm>
          <a:custGeom>
            <a:avLst/>
            <a:gdLst/>
            <a:ahLst/>
            <a:cxnLst/>
            <a:rect r="r" b="b" t="t" l="l"/>
            <a:pathLst>
              <a:path h="710189" w="6706166">
                <a:moveTo>
                  <a:pt x="0" y="0"/>
                </a:moveTo>
                <a:lnTo>
                  <a:pt x="6706166" y="0"/>
                </a:lnTo>
                <a:lnTo>
                  <a:pt x="6706166" y="710189"/>
                </a:lnTo>
                <a:lnTo>
                  <a:pt x="0" y="71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123" y="3314543"/>
            <a:ext cx="7523329" cy="5223974"/>
          </a:xfrm>
          <a:custGeom>
            <a:avLst/>
            <a:gdLst/>
            <a:ahLst/>
            <a:cxnLst/>
            <a:rect r="r" b="b" t="t" l="l"/>
            <a:pathLst>
              <a:path h="5223974" w="7523329">
                <a:moveTo>
                  <a:pt x="0" y="0"/>
                </a:moveTo>
                <a:lnTo>
                  <a:pt x="7523329" y="0"/>
                </a:lnTo>
                <a:lnTo>
                  <a:pt x="7523329" y="5223974"/>
                </a:lnTo>
                <a:lnTo>
                  <a:pt x="0" y="5223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37047" y="5740327"/>
            <a:ext cx="8949962" cy="801263"/>
          </a:xfrm>
          <a:custGeom>
            <a:avLst/>
            <a:gdLst/>
            <a:ahLst/>
            <a:cxnLst/>
            <a:rect r="r" b="b" t="t" l="l"/>
            <a:pathLst>
              <a:path h="801263" w="8949962">
                <a:moveTo>
                  <a:pt x="0" y="0"/>
                </a:moveTo>
                <a:lnTo>
                  <a:pt x="8949962" y="0"/>
                </a:lnTo>
                <a:lnTo>
                  <a:pt x="8949962" y="801263"/>
                </a:lnTo>
                <a:lnTo>
                  <a:pt x="0" y="801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71110" y="923925"/>
            <a:ext cx="8145780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ÖDÜNÇ ALMA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123" y="8596465"/>
            <a:ext cx="6620709" cy="701139"/>
          </a:xfrm>
          <a:custGeom>
            <a:avLst/>
            <a:gdLst/>
            <a:ahLst/>
            <a:cxnLst/>
            <a:rect r="r" b="b" t="t" l="l"/>
            <a:pathLst>
              <a:path h="701139" w="6620709">
                <a:moveTo>
                  <a:pt x="0" y="0"/>
                </a:moveTo>
                <a:lnTo>
                  <a:pt x="6620709" y="0"/>
                </a:lnTo>
                <a:lnTo>
                  <a:pt x="6620709" y="701139"/>
                </a:lnTo>
                <a:lnTo>
                  <a:pt x="0" y="701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0313" y="6423791"/>
            <a:ext cx="7633786" cy="808424"/>
          </a:xfrm>
          <a:custGeom>
            <a:avLst/>
            <a:gdLst/>
            <a:ahLst/>
            <a:cxnLst/>
            <a:rect r="r" b="b" t="t" l="l"/>
            <a:pathLst>
              <a:path h="808424" w="7633786">
                <a:moveTo>
                  <a:pt x="0" y="0"/>
                </a:moveTo>
                <a:lnTo>
                  <a:pt x="7633786" y="0"/>
                </a:lnTo>
                <a:lnTo>
                  <a:pt x="7633786" y="808424"/>
                </a:lnTo>
                <a:lnTo>
                  <a:pt x="0" y="808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0773" y="3496225"/>
            <a:ext cx="7783500" cy="5100241"/>
          </a:xfrm>
          <a:custGeom>
            <a:avLst/>
            <a:gdLst/>
            <a:ahLst/>
            <a:cxnLst/>
            <a:rect r="r" b="b" t="t" l="l"/>
            <a:pathLst>
              <a:path h="5100241" w="7783500">
                <a:moveTo>
                  <a:pt x="0" y="0"/>
                </a:moveTo>
                <a:lnTo>
                  <a:pt x="7783500" y="0"/>
                </a:lnTo>
                <a:lnTo>
                  <a:pt x="7783500" y="5100240"/>
                </a:lnTo>
                <a:lnTo>
                  <a:pt x="0" y="510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92094" y="5561087"/>
            <a:ext cx="9170223" cy="862704"/>
          </a:xfrm>
          <a:custGeom>
            <a:avLst/>
            <a:gdLst/>
            <a:ahLst/>
            <a:cxnLst/>
            <a:rect r="r" b="b" t="t" l="l"/>
            <a:pathLst>
              <a:path h="862704" w="9170223">
                <a:moveTo>
                  <a:pt x="0" y="0"/>
                </a:moveTo>
                <a:lnTo>
                  <a:pt x="9170223" y="0"/>
                </a:lnTo>
                <a:lnTo>
                  <a:pt x="9170223" y="862704"/>
                </a:lnTo>
                <a:lnTo>
                  <a:pt x="0" y="862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44443" y="923925"/>
            <a:ext cx="7199114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İADE ETME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123" y="8575588"/>
            <a:ext cx="7711233" cy="816626"/>
          </a:xfrm>
          <a:custGeom>
            <a:avLst/>
            <a:gdLst/>
            <a:ahLst/>
            <a:cxnLst/>
            <a:rect r="r" b="b" t="t" l="l"/>
            <a:pathLst>
              <a:path h="816626" w="7711233">
                <a:moveTo>
                  <a:pt x="0" y="0"/>
                </a:moveTo>
                <a:lnTo>
                  <a:pt x="7711233" y="0"/>
                </a:lnTo>
                <a:lnTo>
                  <a:pt x="7711233" y="816626"/>
                </a:lnTo>
                <a:lnTo>
                  <a:pt x="0" y="81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7257" y="6564988"/>
            <a:ext cx="7547406" cy="799277"/>
          </a:xfrm>
          <a:custGeom>
            <a:avLst/>
            <a:gdLst/>
            <a:ahLst/>
            <a:cxnLst/>
            <a:rect r="r" b="b" t="t" l="l"/>
            <a:pathLst>
              <a:path h="799277" w="7547406">
                <a:moveTo>
                  <a:pt x="0" y="0"/>
                </a:moveTo>
                <a:lnTo>
                  <a:pt x="7547406" y="0"/>
                </a:lnTo>
                <a:lnTo>
                  <a:pt x="7547406" y="799277"/>
                </a:lnTo>
                <a:lnTo>
                  <a:pt x="0" y="79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39602" y="5419890"/>
            <a:ext cx="7822715" cy="1145099"/>
          </a:xfrm>
          <a:custGeom>
            <a:avLst/>
            <a:gdLst/>
            <a:ahLst/>
            <a:cxnLst/>
            <a:rect r="r" b="b" t="t" l="l"/>
            <a:pathLst>
              <a:path h="1145099" w="7822715">
                <a:moveTo>
                  <a:pt x="0" y="0"/>
                </a:moveTo>
                <a:lnTo>
                  <a:pt x="7822715" y="0"/>
                </a:lnTo>
                <a:lnTo>
                  <a:pt x="7822715" y="1145098"/>
                </a:lnTo>
                <a:lnTo>
                  <a:pt x="0" y="1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66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9264" y="3237087"/>
            <a:ext cx="8994685" cy="5338502"/>
          </a:xfrm>
          <a:custGeom>
            <a:avLst/>
            <a:gdLst/>
            <a:ahLst/>
            <a:cxnLst/>
            <a:rect r="r" b="b" t="t" l="l"/>
            <a:pathLst>
              <a:path h="5338502" w="8994685">
                <a:moveTo>
                  <a:pt x="0" y="0"/>
                </a:moveTo>
                <a:lnTo>
                  <a:pt x="8994685" y="0"/>
                </a:lnTo>
                <a:lnTo>
                  <a:pt x="8994685" y="5338501"/>
                </a:lnTo>
                <a:lnTo>
                  <a:pt x="0" y="5338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934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54109" y="923925"/>
            <a:ext cx="9979783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ÇIKIŞ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8384" y="6999266"/>
            <a:ext cx="7711233" cy="816626"/>
          </a:xfrm>
          <a:custGeom>
            <a:avLst/>
            <a:gdLst/>
            <a:ahLst/>
            <a:cxnLst/>
            <a:rect r="r" b="b" t="t" l="l"/>
            <a:pathLst>
              <a:path h="816626" w="7711233">
                <a:moveTo>
                  <a:pt x="0" y="0"/>
                </a:moveTo>
                <a:lnTo>
                  <a:pt x="7711232" y="0"/>
                </a:lnTo>
                <a:lnTo>
                  <a:pt x="7711232" y="816626"/>
                </a:lnTo>
                <a:lnTo>
                  <a:pt x="0" y="81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61778" y="4066289"/>
            <a:ext cx="10164444" cy="293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4"/>
              </a:lnSpc>
            </a:pPr>
            <a:r>
              <a:rPr lang="en-US" sz="8324">
                <a:solidFill>
                  <a:srgbClr val="FFFFFF"/>
                </a:solidFill>
                <a:latin typeface="DejaVu Serif Bold"/>
              </a:rPr>
              <a:t>Dinlediğiniz için </a:t>
            </a:r>
          </a:p>
          <a:p>
            <a:pPr algn="ctr">
              <a:lnSpc>
                <a:spcPts val="11654"/>
              </a:lnSpc>
            </a:pPr>
            <a:r>
              <a:rPr lang="en-US" sz="8324">
                <a:solidFill>
                  <a:srgbClr val="FFFFFF"/>
                </a:solidFill>
                <a:latin typeface="DejaVu Serif Bold"/>
              </a:rPr>
              <a:t>teşekkürler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4699474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34923" y="7852312"/>
            <a:ext cx="1525382" cy="1240575"/>
          </a:xfrm>
          <a:custGeom>
            <a:avLst/>
            <a:gdLst/>
            <a:ahLst/>
            <a:cxnLst/>
            <a:rect r="r" b="b" t="t" l="l"/>
            <a:pathLst>
              <a:path h="1240575" w="1525382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50582" y="288482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38969" y="651123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8969" y="747974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118463" y="-2978256"/>
            <a:ext cx="5585650" cy="5585650"/>
          </a:xfrm>
          <a:custGeom>
            <a:avLst/>
            <a:gdLst/>
            <a:ahLst/>
            <a:cxnLst/>
            <a:rect r="r" b="b" t="t" l="l"/>
            <a:pathLst>
              <a:path h="5585650" w="5585650">
                <a:moveTo>
                  <a:pt x="0" y="0"/>
                </a:moveTo>
                <a:lnTo>
                  <a:pt x="5585649" y="0"/>
                </a:lnTo>
                <a:lnTo>
                  <a:pt x="5585649" y="5585649"/>
                </a:lnTo>
                <a:lnTo>
                  <a:pt x="0" y="55856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3545657" y="7745122"/>
            <a:ext cx="5898289" cy="5898289"/>
          </a:xfrm>
          <a:custGeom>
            <a:avLst/>
            <a:gdLst/>
            <a:ahLst/>
            <a:cxnLst/>
            <a:rect r="r" b="b" t="t" l="l"/>
            <a:pathLst>
              <a:path h="5898289" w="5898289">
                <a:moveTo>
                  <a:pt x="0" y="0"/>
                </a:moveTo>
                <a:lnTo>
                  <a:pt x="5898289" y="0"/>
                </a:lnTo>
                <a:lnTo>
                  <a:pt x="5898289" y="5898289"/>
                </a:lnTo>
                <a:lnTo>
                  <a:pt x="0" y="5898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1824735" y="5323848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824735" y="6363602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1824735" y="7273635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2942291" y="4699474"/>
            <a:ext cx="1520357" cy="459908"/>
          </a:xfrm>
          <a:custGeom>
            <a:avLst/>
            <a:gdLst/>
            <a:ahLst/>
            <a:cxnLst/>
            <a:rect r="r" b="b" t="t" l="l"/>
            <a:pathLst>
              <a:path h="459908" w="1520357">
                <a:moveTo>
                  <a:pt x="0" y="0"/>
                </a:moveTo>
                <a:lnTo>
                  <a:pt x="1520356" y="0"/>
                </a:lnTo>
                <a:lnTo>
                  <a:pt x="1520356" y="459908"/>
                </a:lnTo>
                <a:lnTo>
                  <a:pt x="0" y="459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465216"/>
            <a:ext cx="11121417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42"/>
              </a:lnSpc>
              <a:spcBef>
                <a:spcPct val="0"/>
              </a:spcBef>
            </a:pPr>
            <a:r>
              <a:rPr lang="en-US" sz="6868">
                <a:solidFill>
                  <a:srgbClr val="FFFFFF"/>
                </a:solidFill>
                <a:latin typeface="Now Bold"/>
              </a:rPr>
              <a:t>PROJENİN KONUSU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6567" y="4358561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8969" y="5471485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3506" y="1516575"/>
            <a:ext cx="8678831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 Bold"/>
              </a:rPr>
              <a:t>KÜTÜPHANE YÖNETİM SİSTEMİ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3506" y="2489354"/>
            <a:ext cx="8734492" cy="149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DM Sans Bold"/>
              </a:rPr>
              <a:t>Kullanıcıların aşağıda yazan işlemleri gerçekleştirebileceği bir kütüphane yönetim sistemi oluşturulması.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51718" y="4632799"/>
            <a:ext cx="3137451" cy="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7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DM Sans"/>
              </a:rPr>
              <a:t>Kitap ekleme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942291" y="5648923"/>
            <a:ext cx="1520357" cy="459908"/>
          </a:xfrm>
          <a:custGeom>
            <a:avLst/>
            <a:gdLst/>
            <a:ahLst/>
            <a:cxnLst/>
            <a:rect r="r" b="b" t="t" l="l"/>
            <a:pathLst>
              <a:path h="459908" w="1520357">
                <a:moveTo>
                  <a:pt x="0" y="0"/>
                </a:moveTo>
                <a:lnTo>
                  <a:pt x="1520356" y="0"/>
                </a:lnTo>
                <a:lnTo>
                  <a:pt x="1520356" y="459908"/>
                </a:lnTo>
                <a:lnTo>
                  <a:pt x="0" y="459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851718" y="5530822"/>
            <a:ext cx="6130905" cy="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7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DM Sans"/>
              </a:rPr>
              <a:t>Kitap ödünç alma ve verme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51718" y="6570576"/>
            <a:ext cx="4292282" cy="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7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DM Sans"/>
              </a:rPr>
              <a:t>Kitap silme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940907" y="6688677"/>
            <a:ext cx="1520357" cy="459908"/>
          </a:xfrm>
          <a:custGeom>
            <a:avLst/>
            <a:gdLst/>
            <a:ahLst/>
            <a:cxnLst/>
            <a:rect r="r" b="b" t="t" l="l"/>
            <a:pathLst>
              <a:path h="459908" w="1520357">
                <a:moveTo>
                  <a:pt x="0" y="0"/>
                </a:moveTo>
                <a:lnTo>
                  <a:pt x="1520356" y="0"/>
                </a:lnTo>
                <a:lnTo>
                  <a:pt x="1520356" y="459908"/>
                </a:lnTo>
                <a:lnTo>
                  <a:pt x="0" y="459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942291" y="7657186"/>
            <a:ext cx="1520357" cy="459908"/>
          </a:xfrm>
          <a:custGeom>
            <a:avLst/>
            <a:gdLst/>
            <a:ahLst/>
            <a:cxnLst/>
            <a:rect r="r" b="b" t="t" l="l"/>
            <a:pathLst>
              <a:path h="459908" w="1520357">
                <a:moveTo>
                  <a:pt x="0" y="0"/>
                </a:moveTo>
                <a:lnTo>
                  <a:pt x="1520356" y="0"/>
                </a:lnTo>
                <a:lnTo>
                  <a:pt x="1520356" y="459908"/>
                </a:lnTo>
                <a:lnTo>
                  <a:pt x="0" y="459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851718" y="7539085"/>
            <a:ext cx="4292282" cy="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7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DM Sans"/>
              </a:rPr>
              <a:t>Kitapları listeleme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38969" y="8294531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05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2942291" y="8471969"/>
            <a:ext cx="1520357" cy="459908"/>
          </a:xfrm>
          <a:custGeom>
            <a:avLst/>
            <a:gdLst/>
            <a:ahLst/>
            <a:cxnLst/>
            <a:rect r="r" b="b" t="t" l="l"/>
            <a:pathLst>
              <a:path h="459908" w="1520357">
                <a:moveTo>
                  <a:pt x="0" y="0"/>
                </a:moveTo>
                <a:lnTo>
                  <a:pt x="1520356" y="0"/>
                </a:lnTo>
                <a:lnTo>
                  <a:pt x="1520356" y="459908"/>
                </a:lnTo>
                <a:lnTo>
                  <a:pt x="0" y="459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851718" y="8405924"/>
            <a:ext cx="4292282" cy="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7"/>
              </a:lnSpc>
              <a:spcBef>
                <a:spcPct val="0"/>
              </a:spcBef>
            </a:pPr>
            <a:r>
              <a:rPr lang="en-US" sz="3715">
                <a:solidFill>
                  <a:srgbClr val="FFFFFF"/>
                </a:solidFill>
                <a:latin typeface="DM Sans"/>
              </a:rPr>
              <a:t>Kitap arama</a:t>
            </a:r>
          </a:p>
        </p:txBody>
      </p:sp>
      <p:sp>
        <p:nvSpPr>
          <p:cNvPr name="AutoShape 37" id="37"/>
          <p:cNvSpPr/>
          <p:nvPr/>
        </p:nvSpPr>
        <p:spPr>
          <a:xfrm flipH="true" flipV="true">
            <a:off x="1824735" y="8242144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1181" y="1859831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385613" y="3520809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81181" y="5181788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385613" y="6652178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81181" y="8313157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31124" y="3800751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670" y="2996605"/>
            <a:ext cx="5361943" cy="186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DM Sans"/>
              </a:rPr>
              <a:t>Kullanıcı okumak istediği kitapları stok yeterli olduğu sürece ödünç alabilir ve okuduğu kitapları geri verebilir.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89415" y="5391426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93848" y="6947453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89415" y="8562709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39899" y="1898019"/>
            <a:ext cx="4884918" cy="139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DM Sans"/>
              </a:rPr>
              <a:t>Kullanıcı kitabın özelliklerini girip kütüphaneye kitap ekleyebilir.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86366" y="7964334"/>
            <a:ext cx="5372934" cy="186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DM Sans"/>
              </a:rPr>
              <a:t>Kullanıcı tüm kitapları listelemesine gerek kalmadan ISBN numarasını bildiği kitabı arayabilir.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547932" y="269255"/>
            <a:ext cx="15186303" cy="116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CFF4FF"/>
                </a:solidFill>
                <a:latin typeface="Arimo Bold Italics"/>
              </a:rPr>
              <a:t>Projenin kullanıcıya sağladığı faydalar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47593" y="2147660"/>
            <a:ext cx="2070686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74382" y="5259776"/>
            <a:ext cx="4884918" cy="92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DM Sans"/>
              </a:rPr>
              <a:t>Kullanıcı kütüphanedeki tüm kitapları listeyebilir.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8878" y="6523382"/>
            <a:ext cx="4884918" cy="186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DM Sans"/>
              </a:rPr>
              <a:t>Kullanıcı listelediği kitapların stok durumlarını ve ISBN numaralarını kontrol edebilir.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915" y="365975"/>
            <a:ext cx="15826171" cy="9555051"/>
          </a:xfrm>
          <a:custGeom>
            <a:avLst/>
            <a:gdLst/>
            <a:ahLst/>
            <a:cxnLst/>
            <a:rect r="r" b="b" t="t" l="l"/>
            <a:pathLst>
              <a:path h="9555051" w="15826171">
                <a:moveTo>
                  <a:pt x="0" y="0"/>
                </a:moveTo>
                <a:lnTo>
                  <a:pt x="15826170" y="0"/>
                </a:lnTo>
                <a:lnTo>
                  <a:pt x="15826170" y="9555050"/>
                </a:lnTo>
                <a:lnTo>
                  <a:pt x="0" y="955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4149" y="5143500"/>
            <a:ext cx="7687528" cy="3315308"/>
          </a:xfrm>
          <a:custGeom>
            <a:avLst/>
            <a:gdLst/>
            <a:ahLst/>
            <a:cxnLst/>
            <a:rect r="r" b="b" t="t" l="l"/>
            <a:pathLst>
              <a:path h="3315308" w="7687528">
                <a:moveTo>
                  <a:pt x="0" y="0"/>
                </a:moveTo>
                <a:lnTo>
                  <a:pt x="7687528" y="0"/>
                </a:lnTo>
                <a:lnTo>
                  <a:pt x="7687528" y="3315308"/>
                </a:lnTo>
                <a:lnTo>
                  <a:pt x="0" y="3315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5358" y="5324781"/>
            <a:ext cx="8724549" cy="2952747"/>
          </a:xfrm>
          <a:custGeom>
            <a:avLst/>
            <a:gdLst/>
            <a:ahLst/>
            <a:cxnLst/>
            <a:rect r="r" b="b" t="t" l="l"/>
            <a:pathLst>
              <a:path h="2952747" w="8724549">
                <a:moveTo>
                  <a:pt x="0" y="0"/>
                </a:moveTo>
                <a:lnTo>
                  <a:pt x="8724550" y="0"/>
                </a:lnTo>
                <a:lnTo>
                  <a:pt x="8724550" y="2952746"/>
                </a:lnTo>
                <a:lnTo>
                  <a:pt x="0" y="2952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9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0963"/>
            <a:ext cx="15893316" cy="272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0"/>
              </a:lnSpc>
            </a:pPr>
            <a:r>
              <a:rPr lang="en-US" sz="7721">
                <a:solidFill>
                  <a:srgbClr val="FFFFFF"/>
                </a:solidFill>
                <a:latin typeface="Arimo Bold"/>
              </a:rPr>
              <a:t>Kullanılan Yapılar ve Fonksiyonlar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2309" y="3683961"/>
            <a:ext cx="12583383" cy="67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3890">
                <a:solidFill>
                  <a:srgbClr val="FFFFFF"/>
                </a:solidFill>
                <a:latin typeface="DejaVu Serif Bold"/>
              </a:rPr>
              <a:t>KİTAP BİLGİLERİNİN TUTULDUĞU YAPILAR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651" y="2623680"/>
            <a:ext cx="17002699" cy="5039640"/>
          </a:xfrm>
          <a:custGeom>
            <a:avLst/>
            <a:gdLst/>
            <a:ahLst/>
            <a:cxnLst/>
            <a:rect r="r" b="b" t="t" l="l"/>
            <a:pathLst>
              <a:path h="5039640" w="17002699">
                <a:moveTo>
                  <a:pt x="0" y="0"/>
                </a:moveTo>
                <a:lnTo>
                  <a:pt x="17002698" y="0"/>
                </a:lnTo>
                <a:lnTo>
                  <a:pt x="17002698" y="5039640"/>
                </a:lnTo>
                <a:lnTo>
                  <a:pt x="0" y="503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9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7567" y="923925"/>
            <a:ext cx="5876449" cy="80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DejaVu Serif Bold"/>
              </a:rPr>
              <a:t>FONKSİYONLAR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583" y="1385711"/>
            <a:ext cx="15399622" cy="8596985"/>
          </a:xfrm>
          <a:custGeom>
            <a:avLst/>
            <a:gdLst/>
            <a:ahLst/>
            <a:cxnLst/>
            <a:rect r="r" b="b" t="t" l="l"/>
            <a:pathLst>
              <a:path h="8596985" w="15399622">
                <a:moveTo>
                  <a:pt x="0" y="0"/>
                </a:moveTo>
                <a:lnTo>
                  <a:pt x="15399622" y="0"/>
                </a:lnTo>
                <a:lnTo>
                  <a:pt x="15399622" y="8596985"/>
                </a:lnTo>
                <a:lnTo>
                  <a:pt x="0" y="859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37" r="0" b="-27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885" y="348735"/>
            <a:ext cx="7763351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LİSTELEME 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681" y="2038226"/>
            <a:ext cx="17454638" cy="6834988"/>
          </a:xfrm>
          <a:custGeom>
            <a:avLst/>
            <a:gdLst/>
            <a:ahLst/>
            <a:cxnLst/>
            <a:rect r="r" b="b" t="t" l="l"/>
            <a:pathLst>
              <a:path h="6834988" w="17454638">
                <a:moveTo>
                  <a:pt x="0" y="0"/>
                </a:moveTo>
                <a:lnTo>
                  <a:pt x="17454638" y="0"/>
                </a:lnTo>
                <a:lnTo>
                  <a:pt x="17454638" y="6834988"/>
                </a:lnTo>
                <a:lnTo>
                  <a:pt x="0" y="6834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4192"/>
            <a:ext cx="6365915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KİTAP EKLEME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DAF5Y3geRQM</dc:identifier>
  <dcterms:modified xsi:type="dcterms:W3CDTF">2011-08-01T06:04:30Z</dcterms:modified>
  <cp:revision>1</cp:revision>
  <dc:title>Blue Dark Professional Geometric Business Project Presentation </dc:title>
</cp:coreProperties>
</file>